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3" r:id="rId5"/>
    <p:sldId id="259" r:id="rId6"/>
    <p:sldId id="262" r:id="rId7"/>
    <p:sldId id="260" r:id="rId8"/>
    <p:sldId id="261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0000"/>
    <a:srgbClr val="E5E5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FA8D-3D4D-4FBC-94EB-33871435BA81}" type="datetimeFigureOut">
              <a:rPr lang="ru-RU" smtClean="0"/>
              <a:pPr/>
              <a:t>20.12.2012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AE840-BE6C-4B7D-B623-96AB6786C4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FA8D-3D4D-4FBC-94EB-33871435BA81}" type="datetimeFigureOut">
              <a:rPr lang="ru-RU" smtClean="0"/>
              <a:pPr/>
              <a:t>20.12.2012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AE840-BE6C-4B7D-B623-96AB6786C4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FA8D-3D4D-4FBC-94EB-33871435BA81}" type="datetimeFigureOut">
              <a:rPr lang="ru-RU" smtClean="0"/>
              <a:pPr/>
              <a:t>20.12.2012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AE840-BE6C-4B7D-B623-96AB6786C4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FA8D-3D4D-4FBC-94EB-33871435BA81}" type="datetimeFigureOut">
              <a:rPr lang="ru-RU" smtClean="0"/>
              <a:pPr/>
              <a:t>20.12.2012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AE840-BE6C-4B7D-B623-96AB6786C4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FA8D-3D4D-4FBC-94EB-33871435BA81}" type="datetimeFigureOut">
              <a:rPr lang="ru-RU" smtClean="0"/>
              <a:pPr/>
              <a:t>20.12.2012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AE840-BE6C-4B7D-B623-96AB6786C4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FA8D-3D4D-4FBC-94EB-33871435BA81}" type="datetimeFigureOut">
              <a:rPr lang="ru-RU" smtClean="0"/>
              <a:pPr/>
              <a:t>20.12.2012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AE840-BE6C-4B7D-B623-96AB6786C4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FA8D-3D4D-4FBC-94EB-33871435BA81}" type="datetimeFigureOut">
              <a:rPr lang="ru-RU" smtClean="0"/>
              <a:pPr/>
              <a:t>20.12.2012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AE840-BE6C-4B7D-B623-96AB6786C4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FA8D-3D4D-4FBC-94EB-33871435BA81}" type="datetimeFigureOut">
              <a:rPr lang="ru-RU" smtClean="0"/>
              <a:pPr/>
              <a:t>20.12.2012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AE840-BE6C-4B7D-B623-96AB6786C4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FA8D-3D4D-4FBC-94EB-33871435BA81}" type="datetimeFigureOut">
              <a:rPr lang="ru-RU" smtClean="0"/>
              <a:pPr/>
              <a:t>20.12.2012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AE840-BE6C-4B7D-B623-96AB6786C4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FA8D-3D4D-4FBC-94EB-33871435BA81}" type="datetimeFigureOut">
              <a:rPr lang="ru-RU" smtClean="0"/>
              <a:pPr/>
              <a:t>20.12.2012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AE840-BE6C-4B7D-B623-96AB6786C4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FA8D-3D4D-4FBC-94EB-33871435BA81}" type="datetimeFigureOut">
              <a:rPr lang="ru-RU" smtClean="0"/>
              <a:pPr/>
              <a:t>20.12.2012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DBAE840-BE6C-4B7D-B623-96AB6786C4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37FFA8D-3D4D-4FBC-94EB-33871435BA81}" type="datetimeFigureOut">
              <a:rPr lang="ru-RU" smtClean="0"/>
              <a:pPr/>
              <a:t>20.12.2012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DBAE840-BE6C-4B7D-B623-96AB6786C42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8610600" cy="3629464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Рисунок 4" descr="22493370"/>
          <p:cNvPicPr/>
          <p:nvPr/>
        </p:nvPicPr>
        <p:blipFill>
          <a:blip r:embed="rId2"/>
          <a:srcRect r="-3126" b="3883"/>
          <a:stretch>
            <a:fillRect/>
          </a:stretch>
        </p:blipFill>
        <p:spPr bwMode="auto">
          <a:xfrm>
            <a:off x="0" y="0"/>
            <a:ext cx="9429784" cy="70723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МИНУТА МОЛЧАНИЯ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9 мая\DSC06605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4071965" cy="4097138"/>
          </a:xfrm>
          <a:prstGeom prst="round2Diag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4643446"/>
            <a:ext cx="7854696" cy="1752600"/>
          </a:xfrm>
        </p:spPr>
        <p:txBody>
          <a:bodyPr>
            <a:normAutofit fontScale="92500" lnSpcReduction="2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Девятое мая – великая дата!</a:t>
            </a:r>
          </a:p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Кто знает, что было б тогда, в сорок пятом,</a:t>
            </a:r>
          </a:p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Когда бы и прадеды наши и деды</a:t>
            </a:r>
          </a:p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Для нас не добыли великой Победы!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7" name="Picture 3" descr="G:\9 мая\DSC057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85728"/>
            <a:ext cx="4429156" cy="4071966"/>
          </a:xfrm>
          <a:prstGeom prst="round2Diag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оллаж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8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86050" y="357166"/>
            <a:ext cx="6643734" cy="3357586"/>
          </a:xfrm>
          <a:gradFill>
            <a:gsLst>
              <a:gs pos="0">
                <a:srgbClr val="FFC000"/>
              </a:gs>
              <a:gs pos="0">
                <a:srgbClr val="FFC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pPr algn="l"/>
            <a:r>
              <a:rPr lang="ru-RU" sz="3600" i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Нет в России семьи, которую война обошла стороной. В этот день вспоминают тех, кто остался на полях сражений, тех, кто после войны налаживал мирную жизнь.</a:t>
            </a:r>
            <a:r>
              <a:rPr lang="ru-RU" sz="3600" i="1" dirty="0" smtClean="0">
                <a:solidFill>
                  <a:srgbClr val="FFC00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i="1" dirty="0" smtClean="0">
                <a:solidFill>
                  <a:srgbClr val="FFC00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sz="3600" i="1" dirty="0">
              <a:solidFill>
                <a:srgbClr val="FFC000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43372" y="357166"/>
            <a:ext cx="4714908" cy="3643338"/>
          </a:xfrm>
        </p:spPr>
        <p:txBody>
          <a:bodyPr>
            <a:normAutofit lnSpcReduction="10000"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Поклон Вам низкий, всем оставшимся в живых</a:t>
            </a:r>
          </a:p>
          <a:p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И воплощенным в бронзу или камень</a:t>
            </a:r>
          </a:p>
          <a:p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От нас, ваших детей уже седых…</a:t>
            </a:r>
          </a:p>
          <a:p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Поём мы Славу Вам, храня Святую Память!</a:t>
            </a:r>
          </a:p>
          <a:p>
            <a:r>
              <a:rPr lang="ru-RU" dirty="0" smtClean="0"/>
              <a:t> </a:t>
            </a:r>
          </a:p>
          <a:p>
            <a:pPr>
              <a:spcBef>
                <a:spcPct val="50000"/>
              </a:spcBef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123" name="Picture 3" descr="G:\9 мая\DSC057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3357586" cy="307183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6" name="Picture 3" descr="G:\Новая папка\DSC03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3857628"/>
            <a:ext cx="3452805" cy="25896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7" name="Рисунок 6" descr="otkritki_besplatno_den_pobedi_9_maya"/>
          <p:cNvPicPr/>
          <p:nvPr/>
        </p:nvPicPr>
        <p:blipFill>
          <a:blip r:embed="rId4"/>
          <a:srcRect t="41491"/>
          <a:stretch>
            <a:fillRect/>
          </a:stretch>
        </p:blipFill>
        <p:spPr bwMode="auto">
          <a:xfrm>
            <a:off x="714348" y="4286256"/>
            <a:ext cx="3500462" cy="17125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357166"/>
            <a:ext cx="8358246" cy="19288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  <a:cs typeface="Times New Roman" pitchFamily="18" charset="0"/>
              </a:rPr>
              <a:t>Все</a:t>
            </a:r>
            <a:r>
              <a:rPr lang="ru-RU" sz="3200" b="0" dirty="0" smtClean="0">
                <a:solidFill>
                  <a:srgbClr val="FFFF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  <a:cs typeface="Times New Roman" pitchFamily="18" charset="0"/>
              </a:rPr>
              <a:t>дальше в прошлое уходят годы страшной войны. Но подвиг людей, вставших на защиту отечества, будет вечно жить в памяти российского народа.</a:t>
            </a:r>
            <a:r>
              <a:rPr lang="ru-RU" sz="2800" dirty="0" smtClean="0">
                <a:solidFill>
                  <a:srgbClr val="FF3300"/>
                </a:solidFill>
              </a:rPr>
              <a:t/>
            </a:r>
            <a:br>
              <a:rPr lang="ru-RU" sz="2800" dirty="0" smtClean="0">
                <a:solidFill>
                  <a:srgbClr val="FF3300"/>
                </a:solidFill>
              </a:rPr>
            </a:br>
            <a:endParaRPr lang="ru-RU" sz="2800" dirty="0">
              <a:solidFill>
                <a:srgbClr val="FF3300"/>
              </a:solidFill>
            </a:endParaRPr>
          </a:p>
        </p:txBody>
      </p:sp>
      <p:pic>
        <p:nvPicPr>
          <p:cNvPr id="2050" name="Picture 2" descr="G:\9 мая\DSC057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988840"/>
            <a:ext cx="3351886" cy="41044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2051" name="Picture 3" descr="G:\9 мая\DSC066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564904"/>
            <a:ext cx="3783364" cy="367240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714620"/>
            <a:ext cx="7851648" cy="1857388"/>
          </a:xfrm>
        </p:spPr>
        <p:txBody>
          <a:bodyPr>
            <a:normAutofit/>
          </a:bodyPr>
          <a:lstStyle/>
          <a:p>
            <a:pPr lvl="0" algn="ctr"/>
            <a:r>
              <a:rPr lang="ru-RU" sz="24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Люди! Покуда сердца стучатся,- помните!</a:t>
            </a:r>
            <a:br>
              <a:rPr lang="ru-RU" sz="24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Какою ценой завоевано счастье,- пожалуйста, помните!</a:t>
            </a:r>
            <a:br>
              <a:rPr lang="ru-RU" sz="24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Детям своим </a:t>
            </a:r>
            <a:r>
              <a:rPr lang="ru-RU" sz="2400" dirty="0" smtClean="0">
                <a:solidFill>
                  <a:srgbClr val="FF0000"/>
                </a:solidFill>
                <a:effectLst/>
                <a:latin typeface="Monotype Corsiva" pitchFamily="66" charset="0"/>
                <a:cs typeface="Times New Roman" pitchFamily="18" charset="0"/>
              </a:rPr>
              <a:t>расскажите</a:t>
            </a:r>
            <a:r>
              <a:rPr lang="ru-RU" sz="24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о них, чтоб запомнили!</a:t>
            </a:r>
            <a:br>
              <a:rPr lang="ru-RU" sz="24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Детям детей расскажите о них, чтобы тоже запомнили!</a:t>
            </a:r>
            <a:br>
              <a:rPr lang="ru-RU" sz="24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sz="2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6146" name="Picture 2" descr="G:\9 мая\DSC066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42852"/>
            <a:ext cx="3357553" cy="251816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6147" name="Picture 3" descr="G:\9 мая\DSC065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42852"/>
            <a:ext cx="3075454" cy="2467326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6" name="Picture 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4214818"/>
            <a:ext cx="3286148" cy="2480369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7" name="Рисунок 3" descr="C:\ФОТО\SL3825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2084" y="4286256"/>
            <a:ext cx="3318412" cy="235743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-428692" y="2214554"/>
            <a:ext cx="9572692" cy="3357586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3600" b="1" i="0" u="none" strike="noStrike" kern="1200" cap="none" spc="0" normalizeH="0" baseline="0" noProof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4810" y="2643182"/>
            <a:ext cx="4786346" cy="3714776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endParaRPr lang="ru-RU" dirty="0" smtClean="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Для многих нынешних мальчишек и девчонок Великая Отечественная война - это далекое прошлое. Прошлое, о котором они знают по рассказам своих дедов или узнают  о войне из фильмов и книг. 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074" name="Picture 2" descr="G:\9 мая\DSC066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3714776" cy="269620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076" name="Picture 4" descr="G:\Новая папка\DSC065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429000"/>
            <a:ext cx="3714776" cy="289321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077" name="Picture 5" descr="G:\Новая папка\DSCN21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285728"/>
            <a:ext cx="3714776" cy="2641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3786190"/>
            <a:ext cx="8501122" cy="2714644"/>
          </a:xfrm>
        </p:spPr>
        <p:txBody>
          <a:bodyPr>
            <a:normAutofit/>
          </a:bodyPr>
          <a:lstStyle/>
          <a:p>
            <a:pPr lvl="0">
              <a:spcBef>
                <a:spcPct val="50000"/>
              </a:spcBef>
            </a:pPr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Помните! Через века, через года,- помните!</a:t>
            </a:r>
            <a:b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О тех, кто уже не придет никогда,- помните!</a:t>
            </a:r>
            <a:b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Не плачьте! В горле сдержите стоны, горькие стоны.</a:t>
            </a:r>
            <a:b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Памяти павших будьте достойны! Вечно достойны!</a:t>
            </a:r>
            <a:b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Хлебом и песней, мечтой и стихами, жизнью просторной,</a:t>
            </a:r>
            <a:b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Каждой секундой, каждым дыханьем будьте достойны!</a:t>
            </a:r>
          </a:p>
          <a:p>
            <a:pPr>
              <a:spcBef>
                <a:spcPct val="50000"/>
              </a:spcBef>
            </a:pP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098" name="Picture 2" descr="G:\9 мая\DSC057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3857652" cy="30003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4099" name="Picture 3" descr="G:\9 мая\DSC057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428604"/>
            <a:ext cx="3930341" cy="30003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41344447_dp_00352"/>
          <p:cNvPicPr/>
          <p:nvPr/>
        </p:nvPicPr>
        <p:blipFill>
          <a:blip r:embed="rId2"/>
          <a:srcRect b="93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57166"/>
            <a:ext cx="9144000" cy="2843234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ctr">
              <a:spcBef>
                <a:spcPct val="50000"/>
              </a:spcBef>
            </a:pPr>
            <a:r>
              <a:rPr lang="ru-RU" sz="48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Вам, дорогие Ветераны, </a:t>
            </a:r>
            <a:br>
              <a:rPr lang="ru-RU" sz="48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Поклон наш до земли!</a:t>
            </a:r>
            <a:br>
              <a:rPr lang="ru-RU" sz="48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Вы землю нашу отстояли!</a:t>
            </a:r>
            <a:br>
              <a:rPr lang="ru-RU" sz="48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Вы победили! Вы смогли!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183</TotalTime>
  <Words>176</Words>
  <Application>Microsoft Office PowerPoint</Application>
  <PresentationFormat>Экран (4:3)</PresentationFormat>
  <Paragraphs>16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Презентация PowerPoint</vt:lpstr>
      <vt:lpstr>Презентация PowerPoint</vt:lpstr>
      <vt:lpstr>Нет в России семьи, которую война обошла стороной. В этот день вспоминают тех, кто остался на полях сражений, тех, кто после войны налаживал мирную жизнь. </vt:lpstr>
      <vt:lpstr>Презентация PowerPoint</vt:lpstr>
      <vt:lpstr>Все дальше в прошлое уходят годы страшной войны. Но подвиг людей, вставших на защиту отечества, будет вечно жить в памяти российского народа. </vt:lpstr>
      <vt:lpstr>Люди! Покуда сердца стучатся,- помните! Какою ценой завоевано счастье,- пожалуйста, помните! Детям своим расскажите о них, чтоб запомнили! Детям детей расскажите о них, чтобы тоже запомнили! </vt:lpstr>
      <vt:lpstr>Презентация PowerPoint</vt:lpstr>
      <vt:lpstr>Презентация PowerPoint</vt:lpstr>
      <vt:lpstr>Вам, дорогие Ветераны,  Поклон наш до земли! Вы землю нашу отстояли! Вы победили! Вы смогли!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Егорова</dc:creator>
  <cp:lastModifiedBy>Люба</cp:lastModifiedBy>
  <cp:revision>21</cp:revision>
  <dcterms:created xsi:type="dcterms:W3CDTF">2012-12-19T05:21:24Z</dcterms:created>
  <dcterms:modified xsi:type="dcterms:W3CDTF">2012-12-20T09:53:16Z</dcterms:modified>
</cp:coreProperties>
</file>